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290E-1E63-4638-B65A-661A60CD62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8E90-7406-45DB-BF8C-98114052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0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290E-1E63-4638-B65A-661A60CD62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8E90-7406-45DB-BF8C-98114052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8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290E-1E63-4638-B65A-661A60CD62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8E90-7406-45DB-BF8C-98114052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3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290E-1E63-4638-B65A-661A60CD62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8E90-7406-45DB-BF8C-98114052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9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290E-1E63-4638-B65A-661A60CD62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8E90-7406-45DB-BF8C-98114052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3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290E-1E63-4638-B65A-661A60CD62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8E90-7406-45DB-BF8C-98114052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2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290E-1E63-4638-B65A-661A60CD62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8E90-7406-45DB-BF8C-98114052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7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290E-1E63-4638-B65A-661A60CD62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8E90-7406-45DB-BF8C-98114052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2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290E-1E63-4638-B65A-661A60CD62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8E90-7406-45DB-BF8C-98114052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290E-1E63-4638-B65A-661A60CD62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8E90-7406-45DB-BF8C-98114052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5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F290E-1E63-4638-B65A-661A60CD62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8E90-7406-45DB-BF8C-98114052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2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F290E-1E63-4638-B65A-661A60CD62C1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68E90-7406-45DB-BF8C-981140528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4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5974"/>
            <a:ext cx="10134600" cy="52165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What changes are taking place </a:t>
            </a:r>
            <a:r>
              <a:rPr lang="en-US" dirty="0" smtClean="0"/>
              <a:t>around 1450?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761033"/>
              </p:ext>
            </p:extLst>
          </p:nvPr>
        </p:nvGraphicFramePr>
        <p:xfrm>
          <a:off x="299545" y="804041"/>
          <a:ext cx="11634950" cy="589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6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6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6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6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69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6387">
                <a:tc>
                  <a:txBody>
                    <a:bodyPr/>
                    <a:lstStyle/>
                    <a:p>
                      <a:pPr algn="ctr"/>
                      <a:endParaRPr lang="en-US" sz="800" dirty="0" smtClean="0"/>
                    </a:p>
                    <a:p>
                      <a:pPr algn="ctr"/>
                      <a:r>
                        <a:rPr lang="en-US" sz="3200" dirty="0" smtClean="0"/>
                        <a:t>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 smtClean="0"/>
                    </a:p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 smtClean="0"/>
                    </a:p>
                    <a:p>
                      <a:pPr algn="ctr"/>
                      <a:r>
                        <a:rPr lang="en-US" sz="3200" dirty="0" smtClean="0"/>
                        <a:t>E</a:t>
                      </a:r>
                      <a:endParaRPr lang="en-US" sz="32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 smtClean="0"/>
                    </a:p>
                    <a:p>
                      <a:pPr algn="ctr"/>
                      <a:r>
                        <a:rPr lang="en-US" sz="3200" dirty="0" smtClean="0"/>
                        <a:t>R</a:t>
                      </a:r>
                      <a:endParaRPr lang="en-US" sz="32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 smtClean="0"/>
                    </a:p>
                    <a:p>
                      <a:pPr algn="ctr"/>
                      <a:r>
                        <a:rPr lang="en-US" sz="3200" dirty="0" smtClean="0"/>
                        <a:t>M</a:t>
                      </a:r>
                      <a:endParaRPr lang="en-US" sz="32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9066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877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Sachem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Afxendiou</dc:creator>
  <cp:lastModifiedBy>Georgia Afxendiou</cp:lastModifiedBy>
  <cp:revision>1</cp:revision>
  <dcterms:created xsi:type="dcterms:W3CDTF">2019-03-27T16:21:45Z</dcterms:created>
  <dcterms:modified xsi:type="dcterms:W3CDTF">2019-03-27T16:22:19Z</dcterms:modified>
</cp:coreProperties>
</file>