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3" r:id="rId3"/>
    <p:sldId id="257" r:id="rId4"/>
    <p:sldId id="259" r:id="rId5"/>
    <p:sldId id="260" r:id="rId6"/>
    <p:sldId id="258" r:id="rId7"/>
    <p:sldId id="261" r:id="rId8"/>
    <p:sldId id="262" r:id="rId9"/>
    <p:sldId id="263" r:id="rId10"/>
    <p:sldId id="265" r:id="rId11"/>
    <p:sldId id="264" r:id="rId12"/>
    <p:sldId id="269" r:id="rId13"/>
    <p:sldId id="267" r:id="rId14"/>
    <p:sldId id="274" r:id="rId15"/>
    <p:sldId id="275" r:id="rId16"/>
    <p:sldId id="266" r:id="rId17"/>
    <p:sldId id="268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5E63D-7A29-4D42-AB9D-795C56F190F9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04A44-D787-4C5B-A388-A2ECDDF0D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1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C9B5BF8-EA8B-43F1-BAFA-84BC86F8D104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069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7F07366-9222-47FF-A520-3A398D066ADF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549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AAA19D6-7A5C-4DED-ADDE-1EFF8EF9B694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E581D86-1CB0-4982-818D-0C3D8312C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A19D6-7A5C-4DED-ADDE-1EFF8EF9B694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581D86-1CB0-4982-818D-0C3D8312C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A19D6-7A5C-4DED-ADDE-1EFF8EF9B694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581D86-1CB0-4982-818D-0C3D8312C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A19D6-7A5C-4DED-ADDE-1EFF8EF9B694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581D86-1CB0-4982-818D-0C3D8312C7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A19D6-7A5C-4DED-ADDE-1EFF8EF9B694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581D86-1CB0-4982-818D-0C3D8312C7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A19D6-7A5C-4DED-ADDE-1EFF8EF9B694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581D86-1CB0-4982-818D-0C3D8312C7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A19D6-7A5C-4DED-ADDE-1EFF8EF9B694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581D86-1CB0-4982-818D-0C3D8312C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A19D6-7A5C-4DED-ADDE-1EFF8EF9B694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581D86-1CB0-4982-818D-0C3D8312C7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A19D6-7A5C-4DED-ADDE-1EFF8EF9B694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581D86-1CB0-4982-818D-0C3D8312C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AAA19D6-7A5C-4DED-ADDE-1EFF8EF9B694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581D86-1CB0-4982-818D-0C3D8312C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AAA19D6-7A5C-4DED-ADDE-1EFF8EF9B694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E581D86-1CB0-4982-818D-0C3D8312C7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AAA19D6-7A5C-4DED-ADDE-1EFF8EF9B694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E581D86-1CB0-4982-818D-0C3D8312C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arner.org/courses/worldhistory/unit_video_11-1.html?pop=yes&amp;pid=215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Mongols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0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Brilliant Organizer- </a:t>
            </a:r>
            <a:r>
              <a:rPr lang="en-US" dirty="0" smtClean="0"/>
              <a:t>assembled warriors into fighting force – organized army into TUMENS</a:t>
            </a:r>
          </a:p>
          <a:p>
            <a:pPr lvl="1"/>
            <a:r>
              <a:rPr lang="en-US" dirty="0" err="1" smtClean="0"/>
              <a:t>Tumens</a:t>
            </a:r>
            <a:r>
              <a:rPr lang="en-US" dirty="0" smtClean="0"/>
              <a:t> – units of 10,000 soldiers</a:t>
            </a:r>
          </a:p>
          <a:p>
            <a:r>
              <a:rPr lang="en-US" b="1" dirty="0" smtClean="0"/>
              <a:t>Strategist</a:t>
            </a:r>
            <a:r>
              <a:rPr lang="en-US" dirty="0" smtClean="0"/>
              <a:t>: he used war tricks to confuse the enemy</a:t>
            </a:r>
          </a:p>
          <a:p>
            <a:r>
              <a:rPr lang="en-US" dirty="0" smtClean="0"/>
              <a:t>Used </a:t>
            </a:r>
            <a:r>
              <a:rPr lang="en-US" b="1" dirty="0" smtClean="0"/>
              <a:t>cruelty</a:t>
            </a:r>
            <a:r>
              <a:rPr lang="en-US" dirty="0" smtClean="0"/>
              <a:t> and </a:t>
            </a:r>
            <a:r>
              <a:rPr lang="en-US" b="1" dirty="0" smtClean="0"/>
              <a:t>fear</a:t>
            </a:r>
            <a:r>
              <a:rPr lang="en-US" dirty="0" smtClean="0"/>
              <a:t> as a weapon: terrified enemies into surrendering.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Genghis the Conqueror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40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Mongols began to conquer much of Asia</a:t>
            </a:r>
          </a:p>
          <a:p>
            <a:r>
              <a:rPr lang="en-US" dirty="0" smtClean="0"/>
              <a:t>He began with China in 1211 and launched the </a:t>
            </a:r>
            <a:r>
              <a:rPr lang="en-US" b="1" dirty="0" smtClean="0"/>
              <a:t>“campaign of terror” </a:t>
            </a:r>
            <a:r>
              <a:rPr lang="en-US" dirty="0" smtClean="0"/>
              <a:t>across Central Asia.</a:t>
            </a:r>
          </a:p>
          <a:p>
            <a:r>
              <a:rPr lang="en-US" dirty="0" smtClean="0"/>
              <a:t>They destroyed city after city and slaughtered many inhabitants. </a:t>
            </a:r>
          </a:p>
          <a:p>
            <a:r>
              <a:rPr lang="en-US" dirty="0" smtClean="0"/>
              <a:t>1225: Central Asia was under Mongol Control</a:t>
            </a:r>
          </a:p>
          <a:p>
            <a:r>
              <a:rPr lang="en-US" dirty="0" smtClean="0"/>
              <a:t>By Genghis Khan’s death in 1227, the Mongols controlled Asia from the North China sea to Persia</a:t>
            </a:r>
          </a:p>
          <a:p>
            <a:r>
              <a:rPr lang="en-US" dirty="0" smtClean="0"/>
              <a:t>He made Karakorum the capital of his empire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Mongol Conquests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50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became the patron of artists and intellectuals in areas he conquered</a:t>
            </a:r>
          </a:p>
          <a:p>
            <a:r>
              <a:rPr lang="en-US" dirty="0" smtClean="0"/>
              <a:t>He gathered great thinkers from many places of his empire at Karakorum</a:t>
            </a:r>
          </a:p>
          <a:p>
            <a:r>
              <a:rPr lang="en-US" dirty="0" smtClean="0"/>
              <a:t>His son </a:t>
            </a:r>
            <a:r>
              <a:rPr lang="en-US" dirty="0" err="1" smtClean="0"/>
              <a:t>Ogedai</a:t>
            </a:r>
            <a:r>
              <a:rPr lang="en-US" dirty="0" smtClean="0"/>
              <a:t> was chosen by the </a:t>
            </a:r>
            <a:r>
              <a:rPr lang="en-US" dirty="0" err="1" smtClean="0"/>
              <a:t>kariltai</a:t>
            </a:r>
            <a:r>
              <a:rPr lang="en-US" dirty="0" smtClean="0"/>
              <a:t> to succeed him as the Great Khan</a:t>
            </a:r>
          </a:p>
          <a:p>
            <a:r>
              <a:rPr lang="en-US" dirty="0" smtClean="0"/>
              <a:t>The Empire was divided by his sons and one of his grandsons into 4 khanates</a:t>
            </a:r>
          </a:p>
          <a:p>
            <a:r>
              <a:rPr lang="en-US" dirty="0" err="1" smtClean="0"/>
              <a:t>Ogedai</a:t>
            </a:r>
            <a:r>
              <a:rPr lang="en-US" dirty="0" smtClean="0"/>
              <a:t> continued conquest and expanded the empire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64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304800"/>
            <a:ext cx="7858174" cy="618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99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MONGOL EMPIRE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5249" y="1219200"/>
            <a:ext cx="9230729" cy="4706939"/>
          </a:xfrm>
          <a:noFill/>
        </p:spPr>
      </p:pic>
    </p:spTree>
    <p:extLst>
      <p:ext uri="{BB962C8B-B14F-4D97-AF65-F5344CB8AC3E}">
        <p14:creationId xmlns:p14="http://schemas.microsoft.com/office/powerpoint/2010/main" val="2355589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Four Khanates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009650"/>
            <a:ext cx="7162800" cy="5708650"/>
          </a:xfrm>
          <a:noFill/>
        </p:spPr>
      </p:pic>
    </p:spTree>
    <p:extLst>
      <p:ext uri="{BB962C8B-B14F-4D97-AF65-F5344CB8AC3E}">
        <p14:creationId xmlns:p14="http://schemas.microsoft.com/office/powerpoint/2010/main" val="219754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Harsh warriors, but were tolerant in peace once land was conquered. </a:t>
            </a:r>
          </a:p>
          <a:p>
            <a:r>
              <a:rPr lang="en-US" dirty="0" smtClean="0"/>
              <a:t>Did not impose their beliefs or way of life on conquered people.</a:t>
            </a:r>
          </a:p>
          <a:p>
            <a:r>
              <a:rPr lang="en-US" dirty="0" smtClean="0"/>
              <a:t>Adopted cultures of some of the people they ruled. </a:t>
            </a:r>
          </a:p>
          <a:p>
            <a:r>
              <a:rPr lang="en-US" b="1" u="sng" dirty="0" err="1" smtClean="0"/>
              <a:t>Pax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Mongolica</a:t>
            </a:r>
            <a:r>
              <a:rPr lang="en-US" dirty="0" smtClean="0"/>
              <a:t>: 1200s-1300s period of peace, stability and law and order across Eurasia</a:t>
            </a:r>
          </a:p>
          <a:p>
            <a:pPr lvl="1"/>
            <a:r>
              <a:rPr lang="en-US" dirty="0" smtClean="0"/>
              <a:t>- allowed for the safe passage of trade, travelers and missionaries. </a:t>
            </a:r>
          </a:p>
          <a:p>
            <a:pPr lvl="1"/>
            <a:r>
              <a:rPr lang="en-US" dirty="0" smtClean="0"/>
              <a:t>Merchants were the greatest beneficiaries of the peace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Mongol as Rulers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7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One of the four divisions of Genghis Khan’s empire</a:t>
            </a:r>
          </a:p>
          <a:p>
            <a:r>
              <a:rPr lang="en-US" dirty="0" smtClean="0"/>
              <a:t>Its goal was to conquer Europe</a:t>
            </a:r>
          </a:p>
          <a:p>
            <a:r>
              <a:rPr lang="en-US" dirty="0" smtClean="0"/>
              <a:t>Conquered almost all of Russia and reached Hungary</a:t>
            </a:r>
          </a:p>
          <a:p>
            <a:r>
              <a:rPr lang="en-US" dirty="0" smtClean="0"/>
              <a:t>Mongols allowed Russians to practice their religion and culture</a:t>
            </a:r>
          </a:p>
          <a:p>
            <a:r>
              <a:rPr lang="en-US" dirty="0" smtClean="0"/>
              <a:t>Effects of Mongol rule on Russia:</a:t>
            </a:r>
          </a:p>
          <a:p>
            <a:pPr lvl="1"/>
            <a:r>
              <a:rPr lang="en-US" dirty="0" smtClean="0"/>
              <a:t>Led to the rise of autocratic rulers</a:t>
            </a:r>
          </a:p>
          <a:p>
            <a:pPr lvl="1"/>
            <a:r>
              <a:rPr lang="en-US" dirty="0" smtClean="0"/>
              <a:t>Separated Russia from the rest of Europe so that it did not share a common history with western European countries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Khanate of the Golden Horde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Kublai Khan – grandson of Genghis Khan conquers China and ends the Song Dynasty</a:t>
            </a:r>
          </a:p>
          <a:p>
            <a:r>
              <a:rPr lang="en-US" dirty="0" smtClean="0"/>
              <a:t>He sets up the Yuan Dynasty</a:t>
            </a:r>
          </a:p>
          <a:p>
            <a:r>
              <a:rPr lang="en-US" dirty="0" smtClean="0"/>
              <a:t>He becomes the next Great Khan</a:t>
            </a:r>
          </a:p>
          <a:p>
            <a:r>
              <a:rPr lang="en-US" dirty="0" smtClean="0"/>
              <a:t>Only time in Chinese history that it is ruled by foreigners</a:t>
            </a:r>
          </a:p>
          <a:p>
            <a:r>
              <a:rPr lang="en-US" dirty="0" smtClean="0"/>
              <a:t>Chinese and Mongol cultures are kept separate and intermarriage is forbidden</a:t>
            </a:r>
          </a:p>
          <a:p>
            <a:r>
              <a:rPr lang="en-US" dirty="0" smtClean="0"/>
              <a:t>It was during Kublai Khan’s rule that Marco Polo visited China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Mongols in China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Yuan dynasty ended with the death of Kublai Khan</a:t>
            </a:r>
          </a:p>
          <a:p>
            <a:pPr lvl="1"/>
            <a:r>
              <a:rPr lang="en-US" dirty="0"/>
              <a:t>Chinese always resented foreign rule</a:t>
            </a:r>
          </a:p>
          <a:p>
            <a:pPr lvl="1"/>
            <a:r>
              <a:rPr lang="en-US" dirty="0"/>
              <a:t>Mongol rule was weakened after two failed attempts to conquer Japan – maybe Heaven did not favor them?</a:t>
            </a:r>
          </a:p>
          <a:p>
            <a:pPr lvl="1"/>
            <a:r>
              <a:rPr lang="en-US" dirty="0"/>
              <a:t>Secret sects cause </a:t>
            </a:r>
            <a:r>
              <a:rPr lang="en-US" dirty="0" smtClean="0"/>
              <a:t>instability</a:t>
            </a:r>
          </a:p>
          <a:p>
            <a:r>
              <a:rPr lang="en-US" dirty="0" smtClean="0"/>
              <a:t>Replaced by the Ming Dynasty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Mongols in China</a:t>
            </a:r>
          </a:p>
        </p:txBody>
      </p:sp>
    </p:spTree>
    <p:extLst>
      <p:ext uri="{BB962C8B-B14F-4D97-AF65-F5344CB8AC3E}">
        <p14:creationId xmlns:p14="http://schemas.microsoft.com/office/powerpoint/2010/main" val="2341043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Empires </a:t>
            </a:r>
            <a:r>
              <a:rPr lang="en-US" smtClean="0"/>
              <a:t>Video – Mongols, Mali and Inca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http://www.learner.org/courses/worldhistory/unit_video_11-1.html?pop=yes&amp;pid=2154#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12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Steppe</a:t>
            </a:r>
            <a:r>
              <a:rPr lang="en-US" dirty="0" smtClean="0"/>
              <a:t>: vast area of dry grassland</a:t>
            </a:r>
          </a:p>
          <a:p>
            <a:r>
              <a:rPr lang="en-US" dirty="0" smtClean="0"/>
              <a:t>It stretches across Eurasia</a:t>
            </a:r>
          </a:p>
          <a:p>
            <a:r>
              <a:rPr lang="en-US" dirty="0" smtClean="0"/>
              <a:t>It served as a land trade route</a:t>
            </a:r>
          </a:p>
          <a:p>
            <a:r>
              <a:rPr lang="en-US" dirty="0" smtClean="0"/>
              <a:t>Home to nomadic people who roamed and conquered areas surrounding them.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Nomads of the Asian Steppe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35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786556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60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7755279" cy="51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71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Pastoralists</a:t>
            </a:r>
            <a:r>
              <a:rPr lang="en-US" dirty="0" smtClean="0"/>
              <a:t>: herded domesticated animals. </a:t>
            </a:r>
          </a:p>
          <a:p>
            <a:r>
              <a:rPr lang="en-US" dirty="0" smtClean="0"/>
              <a:t>Constantly on the move searching for pastures to feed their herds. </a:t>
            </a:r>
          </a:p>
          <a:p>
            <a:r>
              <a:rPr lang="en-US" dirty="0" smtClean="0"/>
              <a:t>Mostly traveled on horseback .</a:t>
            </a:r>
          </a:p>
          <a:p>
            <a:r>
              <a:rPr lang="en-US" dirty="0" smtClean="0"/>
              <a:t>Traveled together in groups called </a:t>
            </a:r>
            <a:r>
              <a:rPr lang="en-US" b="1" dirty="0" smtClean="0"/>
              <a:t>clans. </a:t>
            </a:r>
          </a:p>
          <a:p>
            <a:r>
              <a:rPr lang="en-US" dirty="0" smtClean="0"/>
              <a:t>Different clans joined together if large force was needed to attack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Nomadic Way of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55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Engaged in peaceful trade </a:t>
            </a:r>
            <a:r>
              <a:rPr lang="en-US" i="1" dirty="0" smtClean="0"/>
              <a:t>most </a:t>
            </a:r>
            <a:r>
              <a:rPr lang="en-US" dirty="0" smtClean="0"/>
              <a:t>of the time</a:t>
            </a:r>
          </a:p>
          <a:p>
            <a:r>
              <a:rPr lang="en-US" dirty="0" smtClean="0"/>
              <a:t>If empires were weak and divided powerful nomadic groups attacked.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Steppe Nomads and Settled Societies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22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the Mongols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76777"/>
            <a:ext cx="634270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40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Mongols roamed loosely in organized clans.</a:t>
            </a:r>
          </a:p>
          <a:p>
            <a:r>
              <a:rPr lang="en-US" dirty="0" smtClean="0"/>
              <a:t>Around 1200 military and political genius unites the Mongols – </a:t>
            </a:r>
            <a:r>
              <a:rPr lang="en-US" dirty="0" err="1" smtClean="0"/>
              <a:t>Temujin</a:t>
            </a:r>
            <a:r>
              <a:rPr lang="en-US" dirty="0" smtClean="0"/>
              <a:t> </a:t>
            </a:r>
          </a:p>
          <a:p>
            <a:r>
              <a:rPr lang="en-US" b="1" u="sng" dirty="0" smtClean="0"/>
              <a:t>Genghis Khan </a:t>
            </a:r>
            <a:r>
              <a:rPr lang="en-US" dirty="0" smtClean="0"/>
              <a:t>which meant “Universal Ruler” united the Mongols.</a:t>
            </a:r>
          </a:p>
          <a:p>
            <a:r>
              <a:rPr lang="en-US" dirty="0" smtClean="0"/>
              <a:t>1206 – </a:t>
            </a:r>
            <a:r>
              <a:rPr lang="en-US" dirty="0" err="1" smtClean="0"/>
              <a:t>Kuriltai</a:t>
            </a:r>
            <a:r>
              <a:rPr lang="en-US" dirty="0" smtClean="0"/>
              <a:t> convenes and chooses </a:t>
            </a:r>
            <a:r>
              <a:rPr lang="en-US" dirty="0" err="1" smtClean="0"/>
              <a:t>Temujin</a:t>
            </a:r>
            <a:r>
              <a:rPr lang="en-US" dirty="0" smtClean="0"/>
              <a:t> as the KHAGAN</a:t>
            </a:r>
          </a:p>
          <a:p>
            <a:pPr lvl="1"/>
            <a:r>
              <a:rPr lang="en-US" dirty="0" err="1" smtClean="0"/>
              <a:t>Kuriltai</a:t>
            </a:r>
            <a:r>
              <a:rPr lang="en-US" dirty="0" smtClean="0"/>
              <a:t> – meeting of all </a:t>
            </a:r>
          </a:p>
          <a:p>
            <a:pPr marL="393192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Mongol leaders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82178"/>
            <a:ext cx="3028950" cy="288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11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182</TotalTime>
  <Words>609</Words>
  <Application>Microsoft Office PowerPoint</Application>
  <PresentationFormat>On-screen Show (4:3)</PresentationFormat>
  <Paragraphs>73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The Mongols</vt:lpstr>
      <vt:lpstr>Empires Video – Mongols, Mali and Inca</vt:lpstr>
      <vt:lpstr>Nomads of the Asian Steppe</vt:lpstr>
      <vt:lpstr>PowerPoint Presentation</vt:lpstr>
      <vt:lpstr>PowerPoint Presentation</vt:lpstr>
      <vt:lpstr>Nomadic Way of Life</vt:lpstr>
      <vt:lpstr>Steppe Nomads and Settled Societies</vt:lpstr>
      <vt:lpstr>Rise of the Mongols</vt:lpstr>
      <vt:lpstr>PowerPoint Presentation</vt:lpstr>
      <vt:lpstr>Genghis the Conqueror </vt:lpstr>
      <vt:lpstr>Mongol Conquests</vt:lpstr>
      <vt:lpstr>PowerPoint Presentation</vt:lpstr>
      <vt:lpstr>PowerPoint Presentation</vt:lpstr>
      <vt:lpstr>THE MONGOL EMPIRE</vt:lpstr>
      <vt:lpstr>The Four Khanates</vt:lpstr>
      <vt:lpstr>The Mongol as Rulers</vt:lpstr>
      <vt:lpstr>Khanate of the Golden Horde</vt:lpstr>
      <vt:lpstr>Mongols in China</vt:lpstr>
      <vt:lpstr>Mongols in China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Mongols</dc:title>
  <dc:creator>Nikki Buzz</dc:creator>
  <cp:lastModifiedBy>Georgia Afxendiou</cp:lastModifiedBy>
  <cp:revision>13</cp:revision>
  <dcterms:created xsi:type="dcterms:W3CDTF">2013-03-12T04:44:06Z</dcterms:created>
  <dcterms:modified xsi:type="dcterms:W3CDTF">2015-03-30T00:07:39Z</dcterms:modified>
</cp:coreProperties>
</file>